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Unser Herr sagt uns in seinem Wort 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365,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365,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459858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sz="3200" dirty="0"/>
              <a:t>Unser Herr sagt uns in seinem Wort, </a:t>
            </a:r>
          </a:p>
          <a:p>
            <a:r>
              <a:rPr lang="de-DE" altLang="de-DE" sz="3200" dirty="0"/>
              <a:t>   dass er der Weinstock ist,</a:t>
            </a:r>
          </a:p>
          <a:p>
            <a:r>
              <a:rPr lang="de-DE" altLang="de-DE" sz="3200" dirty="0"/>
              <a:t>dass wir Reben sind an seinem Leib, </a:t>
            </a:r>
          </a:p>
          <a:p>
            <a:r>
              <a:rPr lang="de-DE" altLang="de-DE" sz="3200" dirty="0"/>
              <a:t>   sein Leben durch uns fließt. </a:t>
            </a:r>
          </a:p>
          <a:p>
            <a:r>
              <a:rPr lang="de-DE" altLang="de-DE" sz="3200" dirty="0"/>
              <a:t>Und sein Vater ist der Weingärtner, </a:t>
            </a:r>
          </a:p>
          <a:p>
            <a:r>
              <a:rPr lang="de-DE" altLang="de-DE" sz="3200" dirty="0"/>
              <a:t>   der jede Rebe sieht</a:t>
            </a:r>
          </a:p>
          <a:p>
            <a:r>
              <a:rPr lang="de-DE" altLang="de-DE" sz="3200" dirty="0"/>
              <a:t>und sie reinigt, dass sie Früchte bringt</a:t>
            </a:r>
          </a:p>
          <a:p>
            <a:r>
              <a:rPr lang="de-DE" altLang="de-DE" sz="3200" dirty="0"/>
              <a:t>   und noch mehr gibt.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365,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459858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sz="3200" dirty="0"/>
              <a:t>Wenn wir fest mit ihm verbunden sind </a:t>
            </a:r>
          </a:p>
          <a:p>
            <a:r>
              <a:rPr lang="de-DE" altLang="de-DE" sz="3200" dirty="0"/>
              <a:t>   und nur auf Jesus sehn,</a:t>
            </a:r>
          </a:p>
          <a:p>
            <a:r>
              <a:rPr lang="de-DE" altLang="de-DE" sz="3200" dirty="0"/>
              <a:t>dann werden wir an seiner Hand </a:t>
            </a:r>
          </a:p>
          <a:p>
            <a:r>
              <a:rPr lang="de-DE" altLang="de-DE" sz="3200" dirty="0"/>
              <a:t>   dem Ziel entgegen </a:t>
            </a:r>
            <a:r>
              <a:rPr lang="de-DE" altLang="de-DE" sz="3200" dirty="0" err="1"/>
              <a:t>gehn</a:t>
            </a:r>
            <a:r>
              <a:rPr lang="de-DE" altLang="de-DE" sz="3200" dirty="0"/>
              <a:t>;</a:t>
            </a:r>
          </a:p>
          <a:p>
            <a:r>
              <a:rPr lang="de-DE" altLang="de-DE" sz="3200" dirty="0"/>
              <a:t>wenn wir in ihm verwurzelt sind, </a:t>
            </a:r>
          </a:p>
          <a:p>
            <a:r>
              <a:rPr lang="de-DE" altLang="de-DE" sz="3200" dirty="0"/>
              <a:t>   in seiner Liebe </a:t>
            </a:r>
            <a:r>
              <a:rPr lang="de-DE" altLang="de-DE" sz="3200" dirty="0" err="1"/>
              <a:t>stehn</a:t>
            </a:r>
            <a:r>
              <a:rPr lang="de-DE" altLang="de-DE" sz="3200" dirty="0"/>
              <a:t>,</a:t>
            </a:r>
          </a:p>
          <a:p>
            <a:r>
              <a:rPr lang="de-DE" altLang="de-DE" sz="3200" dirty="0"/>
              <a:t>dann werden viele andere </a:t>
            </a:r>
          </a:p>
          <a:p>
            <a:r>
              <a:rPr lang="de-DE" altLang="de-DE" sz="3200" dirty="0"/>
              <a:t>   Jesu Wesen an uns sehn!</a:t>
            </a:r>
          </a:p>
        </p:txBody>
      </p:sp>
    </p:spTree>
    <p:extLst>
      <p:ext uri="{BB962C8B-B14F-4D97-AF65-F5344CB8AC3E}">
        <p14:creationId xmlns:p14="http://schemas.microsoft.com/office/powerpoint/2010/main" val="495575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365,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459858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sz="3200" dirty="0"/>
              <a:t>Herr, du willst, dass wir gehorsam sind </a:t>
            </a:r>
          </a:p>
          <a:p>
            <a:r>
              <a:rPr lang="de-DE" altLang="de-DE" sz="3200" dirty="0"/>
              <a:t>   und halten dein Gebot, </a:t>
            </a:r>
          </a:p>
          <a:p>
            <a:r>
              <a:rPr lang="de-DE" altLang="de-DE" sz="3200" dirty="0"/>
              <a:t>dass in Liebe wir einander tragen, </a:t>
            </a:r>
          </a:p>
          <a:p>
            <a:r>
              <a:rPr lang="de-DE" altLang="de-DE" sz="3200" dirty="0"/>
              <a:t>   helfen in der Not. </a:t>
            </a:r>
          </a:p>
          <a:p>
            <a:r>
              <a:rPr lang="de-DE" altLang="de-DE" sz="3200" dirty="0"/>
              <a:t>Ohne dich können wir gar nichts tun, </a:t>
            </a:r>
          </a:p>
          <a:p>
            <a:r>
              <a:rPr lang="de-DE" altLang="de-DE" sz="3200" dirty="0"/>
              <a:t>   doch du hast uns erwählt, </a:t>
            </a:r>
          </a:p>
          <a:p>
            <a:r>
              <a:rPr lang="de-DE" altLang="de-DE" sz="3200" dirty="0"/>
              <a:t>damit unser Leben dich verherrlicht </a:t>
            </a:r>
          </a:p>
          <a:p>
            <a:r>
              <a:rPr lang="de-DE" altLang="de-DE" sz="3200" dirty="0"/>
              <a:t>   in der Welt. </a:t>
            </a:r>
          </a:p>
        </p:txBody>
      </p:sp>
    </p:spTree>
    <p:extLst>
      <p:ext uri="{BB962C8B-B14F-4D97-AF65-F5344CB8AC3E}">
        <p14:creationId xmlns:p14="http://schemas.microsoft.com/office/powerpoint/2010/main" val="1461908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365,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459858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sz="3200" dirty="0"/>
              <a:t>Wenn wir fest mit ihm verbunden sind </a:t>
            </a:r>
          </a:p>
          <a:p>
            <a:r>
              <a:rPr lang="de-DE" altLang="de-DE" sz="3200" dirty="0"/>
              <a:t>   und nur auf Jesus sehn,</a:t>
            </a:r>
          </a:p>
          <a:p>
            <a:r>
              <a:rPr lang="de-DE" altLang="de-DE" sz="3200" dirty="0"/>
              <a:t>dann werden wir an seiner Hand </a:t>
            </a:r>
          </a:p>
          <a:p>
            <a:r>
              <a:rPr lang="de-DE" altLang="de-DE" sz="3200" dirty="0"/>
              <a:t>   dem Ziel entgegen </a:t>
            </a:r>
            <a:r>
              <a:rPr lang="de-DE" altLang="de-DE" sz="3200" dirty="0" err="1"/>
              <a:t>gehn</a:t>
            </a:r>
            <a:r>
              <a:rPr lang="de-DE" altLang="de-DE" sz="3200" dirty="0"/>
              <a:t>;</a:t>
            </a:r>
          </a:p>
          <a:p>
            <a:r>
              <a:rPr lang="de-DE" altLang="de-DE" sz="3200" dirty="0"/>
              <a:t>wenn wir in ihm verwurzelt sind, </a:t>
            </a:r>
          </a:p>
          <a:p>
            <a:r>
              <a:rPr lang="de-DE" altLang="de-DE" sz="3200" dirty="0"/>
              <a:t>   in seiner Liebe </a:t>
            </a:r>
            <a:r>
              <a:rPr lang="de-DE" altLang="de-DE" sz="3200" dirty="0" err="1"/>
              <a:t>stehn</a:t>
            </a:r>
            <a:r>
              <a:rPr lang="de-DE" altLang="de-DE" sz="3200" dirty="0"/>
              <a:t>,</a:t>
            </a:r>
          </a:p>
          <a:p>
            <a:r>
              <a:rPr lang="de-DE" altLang="de-DE" sz="3200" dirty="0"/>
              <a:t>dann werden viele andere </a:t>
            </a:r>
          </a:p>
          <a:p>
            <a:r>
              <a:rPr lang="de-DE" altLang="de-DE" sz="3200" dirty="0"/>
              <a:t>   Jesu Wesen an uns sehn!</a:t>
            </a:r>
          </a:p>
        </p:txBody>
      </p:sp>
    </p:spTree>
    <p:extLst>
      <p:ext uri="{BB962C8B-B14F-4D97-AF65-F5344CB8AC3E}">
        <p14:creationId xmlns:p14="http://schemas.microsoft.com/office/powerpoint/2010/main" val="3453286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</Words>
  <Application>Microsoft Office PowerPoint</Application>
  <PresentationFormat>Breitbild</PresentationFormat>
  <Paragraphs>41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7</cp:revision>
  <dcterms:created xsi:type="dcterms:W3CDTF">2021-02-13T13:45:06Z</dcterms:created>
  <dcterms:modified xsi:type="dcterms:W3CDTF">2021-03-04T10:08:36Z</dcterms:modified>
</cp:coreProperties>
</file>